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1771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D14C9-2466-4E06-BAD5-F237E59DBE0D}" type="datetimeFigureOut">
              <a:rPr lang="de-DE" smtClean="0"/>
              <a:pPr/>
              <a:t>30.01.2021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260A0-649F-470C-86B4-E9996E30F780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D14C9-2466-4E06-BAD5-F237E59DBE0D}" type="datetimeFigureOut">
              <a:rPr lang="de-DE" smtClean="0"/>
              <a:pPr/>
              <a:t>30.01.2021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260A0-649F-470C-86B4-E9996E30F780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D14C9-2466-4E06-BAD5-F237E59DBE0D}" type="datetimeFigureOut">
              <a:rPr lang="de-DE" smtClean="0"/>
              <a:pPr/>
              <a:t>30.01.2021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260A0-649F-470C-86B4-E9996E30F780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D14C9-2466-4E06-BAD5-F237E59DBE0D}" type="datetimeFigureOut">
              <a:rPr lang="de-DE" smtClean="0"/>
              <a:pPr/>
              <a:t>30.01.2021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260A0-649F-470C-86B4-E9996E30F780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D14C9-2466-4E06-BAD5-F237E59DBE0D}" type="datetimeFigureOut">
              <a:rPr lang="de-DE" smtClean="0"/>
              <a:pPr/>
              <a:t>30.01.2021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260A0-649F-470C-86B4-E9996E30F780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D14C9-2466-4E06-BAD5-F237E59DBE0D}" type="datetimeFigureOut">
              <a:rPr lang="de-DE" smtClean="0"/>
              <a:pPr/>
              <a:t>30.01.2021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260A0-649F-470C-86B4-E9996E30F780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D14C9-2466-4E06-BAD5-F237E59DBE0D}" type="datetimeFigureOut">
              <a:rPr lang="de-DE" smtClean="0"/>
              <a:pPr/>
              <a:t>30.01.2021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260A0-649F-470C-86B4-E9996E30F780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D14C9-2466-4E06-BAD5-F237E59DBE0D}" type="datetimeFigureOut">
              <a:rPr lang="de-DE" smtClean="0"/>
              <a:pPr/>
              <a:t>30.01.2021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260A0-649F-470C-86B4-E9996E30F780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D14C9-2466-4E06-BAD5-F237E59DBE0D}" type="datetimeFigureOut">
              <a:rPr lang="de-DE" smtClean="0"/>
              <a:pPr/>
              <a:t>30.01.2021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260A0-649F-470C-86B4-E9996E30F780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D14C9-2466-4E06-BAD5-F237E59DBE0D}" type="datetimeFigureOut">
              <a:rPr lang="de-DE" smtClean="0"/>
              <a:pPr/>
              <a:t>30.01.2021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260A0-649F-470C-86B4-E9996E30F780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D14C9-2466-4E06-BAD5-F237E59DBE0D}" type="datetimeFigureOut">
              <a:rPr lang="de-DE" smtClean="0"/>
              <a:pPr/>
              <a:t>30.01.2021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260A0-649F-470C-86B4-E9996E30F780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FD14C9-2466-4E06-BAD5-F237E59DBE0D}" type="datetimeFigureOut">
              <a:rPr lang="de-DE" smtClean="0"/>
              <a:pPr/>
              <a:t>30.01.2021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4260A0-649F-470C-86B4-E9996E30F780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AT" dirty="0" smtClean="0"/>
              <a:t>GLOBAL GAME JAM 2021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DIVERSIFIERS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Make a game that includes the </a:t>
            </a:r>
            <a:r>
              <a:rPr lang="en-US" sz="2000" dirty="0" smtClean="0"/>
              <a:t>journey </a:t>
            </a:r>
            <a:r>
              <a:rPr lang="en-US" sz="2000" dirty="0"/>
              <a:t>to get to a place or state of mind that makes you happy</a:t>
            </a:r>
            <a:r>
              <a:rPr lang="en-US" sz="2000" dirty="0" smtClean="0"/>
              <a:t>.</a:t>
            </a:r>
          </a:p>
          <a:p>
            <a:r>
              <a:rPr lang="en-US" sz="2000" dirty="0"/>
              <a:t>Your game must support multiplayer </a:t>
            </a:r>
            <a:r>
              <a:rPr lang="en-US" sz="2000" dirty="0" err="1"/>
              <a:t>crossplay</a:t>
            </a:r>
            <a:r>
              <a:rPr lang="en-US" sz="2000" dirty="0"/>
              <a:t> between Mobile and PC</a:t>
            </a:r>
            <a:r>
              <a:rPr lang="en-US" sz="2000" dirty="0" smtClean="0"/>
              <a:t>.</a:t>
            </a:r>
          </a:p>
          <a:p>
            <a:r>
              <a:rPr lang="en-US" sz="2000" dirty="0">
                <a:solidFill>
                  <a:srgbClr val="FF0000"/>
                </a:solidFill>
              </a:rPr>
              <a:t>Create a game designed for families to play together that secretly features </a:t>
            </a:r>
            <a:r>
              <a:rPr lang="en-US" sz="2000" dirty="0" err="1">
                <a:solidFill>
                  <a:srgbClr val="FF0000"/>
                </a:solidFill>
              </a:rPr>
              <a:t>maths</a:t>
            </a:r>
            <a:r>
              <a:rPr lang="en-US" sz="2000" dirty="0" smtClean="0">
                <a:solidFill>
                  <a:srgbClr val="FF0000"/>
                </a:solidFill>
              </a:rPr>
              <a:t>.</a:t>
            </a:r>
          </a:p>
          <a:p>
            <a:r>
              <a:rPr lang="en-US" sz="2000" dirty="0">
                <a:solidFill>
                  <a:srgbClr val="FF0000"/>
                </a:solidFill>
              </a:rPr>
              <a:t>Create a fun-first educational </a:t>
            </a:r>
            <a:r>
              <a:rPr lang="en-US" sz="2000" dirty="0" smtClean="0">
                <a:solidFill>
                  <a:srgbClr val="FF0000"/>
                </a:solidFill>
              </a:rPr>
              <a:t>game </a:t>
            </a:r>
            <a:r>
              <a:rPr lang="en-US" sz="2000" dirty="0" smtClean="0"/>
              <a:t>—</a:t>
            </a:r>
            <a:r>
              <a:rPr lang="en-US" sz="2000" dirty="0"/>
              <a:t>a game that captures the attention of kids but also educates around a </a:t>
            </a:r>
            <a:r>
              <a:rPr lang="en-US" sz="2000" dirty="0" smtClean="0"/>
              <a:t>STEM</a:t>
            </a:r>
          </a:p>
          <a:p>
            <a:r>
              <a:rPr lang="en-US" sz="2000" dirty="0"/>
              <a:t> three different types of input </a:t>
            </a:r>
            <a:r>
              <a:rPr lang="en-US" sz="2000" dirty="0" smtClean="0"/>
              <a:t>device</a:t>
            </a:r>
          </a:p>
          <a:p>
            <a:r>
              <a:rPr lang="en-US" sz="2000" dirty="0"/>
              <a:t> Go for a walk, collect/photograph 3-5 found objects, incorporate them into your game. </a:t>
            </a:r>
            <a:endParaRPr lang="en-US" sz="2000" dirty="0" smtClean="0"/>
          </a:p>
          <a:p>
            <a:r>
              <a:rPr lang="en-US" sz="2000" dirty="0"/>
              <a:t>Randomize Something that traditionally would not be </a:t>
            </a:r>
            <a:r>
              <a:rPr lang="en-US" sz="2000" dirty="0" smtClean="0"/>
              <a:t>randomized</a:t>
            </a:r>
          </a:p>
          <a:p>
            <a:r>
              <a:rPr lang="en-US" sz="2000" dirty="0"/>
              <a:t>Design a game where the goal is to fail in as many different ways as possible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THEME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de-AT" sz="9600" dirty="0" smtClean="0"/>
              <a:t>LOST &amp; FOUND</a:t>
            </a:r>
            <a:endParaRPr lang="de-DE" sz="9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IDEEN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dirty="0" smtClean="0"/>
              <a:t>Multiplizieren üben</a:t>
            </a:r>
          </a:p>
          <a:p>
            <a:r>
              <a:rPr lang="de-AT" dirty="0" smtClean="0"/>
              <a:t>Zahlen finden</a:t>
            </a:r>
          </a:p>
          <a:p>
            <a:r>
              <a:rPr lang="de-AT" dirty="0" smtClean="0"/>
              <a:t>Rechnungen lösen</a:t>
            </a:r>
          </a:p>
          <a:p>
            <a:r>
              <a:rPr lang="de-AT" dirty="0" smtClean="0"/>
              <a:t>Insel Strand</a:t>
            </a:r>
            <a:endParaRPr lang="de-DE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dirty="0" smtClean="0"/>
              <a:t>Absurder Prüfungsstress</a:t>
            </a:r>
            <a:br>
              <a:rPr lang="de-AT" dirty="0" smtClean="0"/>
            </a:br>
            <a:r>
              <a:rPr lang="de-AT" dirty="0" smtClean="0"/>
              <a:t>Alles wissen verloren. Suchen im Hirn nach Lösungen.</a:t>
            </a:r>
          </a:p>
          <a:p>
            <a:endParaRPr lang="de-AT" dirty="0" smtClean="0"/>
          </a:p>
          <a:p>
            <a:r>
              <a:rPr lang="de-AT" dirty="0" smtClean="0"/>
              <a:t>Verschiedene Levels sehr einfach</a:t>
            </a:r>
          </a:p>
          <a:p>
            <a:r>
              <a:rPr lang="de-AT" dirty="0" smtClean="0"/>
              <a:t>Mathe Lösungen finden</a:t>
            </a:r>
            <a:endParaRPr lang="de-DE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B</a:t>
            </a:r>
            <a:r>
              <a:rPr lang="de-AT" dirty="0" smtClean="0"/>
              <a:t>lackout </a:t>
            </a:r>
            <a:endParaRPr lang="de-DE" dirty="0"/>
          </a:p>
        </p:txBody>
      </p:sp>
      <p:sp>
        <p:nvSpPr>
          <p:cNvPr id="4" name="Rechteck 3"/>
          <p:cNvSpPr/>
          <p:nvPr/>
        </p:nvSpPr>
        <p:spPr>
          <a:xfrm>
            <a:off x="3707904" y="2492896"/>
            <a:ext cx="2952328" cy="40324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 smtClean="0"/>
              <a:t>START</a:t>
            </a:r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395536" y="4653136"/>
            <a:ext cx="2952328" cy="18722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 err="1" smtClean="0"/>
              <a:t>Credits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467544" y="2492896"/>
            <a:ext cx="2952328" cy="18722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 smtClean="0"/>
              <a:t>HELP</a:t>
            </a:r>
            <a:endParaRPr lang="de-DE" dirty="0"/>
          </a:p>
        </p:txBody>
      </p:sp>
      <p:sp>
        <p:nvSpPr>
          <p:cNvPr id="8" name="Rechteck 7"/>
          <p:cNvSpPr/>
          <p:nvPr/>
        </p:nvSpPr>
        <p:spPr>
          <a:xfrm>
            <a:off x="7092280" y="2492896"/>
            <a:ext cx="2051720" cy="40324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AT" dirty="0" smtClean="0"/>
              <a:t>TEACHER</a:t>
            </a:r>
          </a:p>
          <a:p>
            <a:pPr algn="ctr"/>
            <a:r>
              <a:rPr lang="de-AT" dirty="0" smtClean="0"/>
              <a:t> GRAFIK</a:t>
            </a:r>
          </a:p>
          <a:p>
            <a:pPr algn="ctr"/>
            <a:endParaRPr lang="de-DE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e Legende 4"/>
          <p:cNvSpPr/>
          <p:nvPr/>
        </p:nvSpPr>
        <p:spPr>
          <a:xfrm flipH="1">
            <a:off x="899592" y="620688"/>
            <a:ext cx="3600400" cy="2592288"/>
          </a:xfrm>
          <a:prstGeom prst="wedgeEllipseCallout">
            <a:avLst>
              <a:gd name="adj1" fmla="val -85322"/>
              <a:gd name="adj2" fmla="val 26535"/>
            </a:avLst>
          </a:prstGeom>
          <a:ln w="762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4400" dirty="0" err="1" smtClean="0"/>
              <a:t>Exam</a:t>
            </a:r>
            <a:r>
              <a:rPr lang="de-DE" sz="4400" dirty="0" smtClean="0"/>
              <a:t> </a:t>
            </a:r>
            <a:r>
              <a:rPr lang="de-DE" sz="4400" dirty="0" err="1" smtClean="0"/>
              <a:t>now</a:t>
            </a:r>
            <a:endParaRPr lang="de-DE" sz="4400" dirty="0"/>
          </a:p>
        </p:txBody>
      </p:sp>
      <p:sp>
        <p:nvSpPr>
          <p:cNvPr id="6" name="Ellipse 5"/>
          <p:cNvSpPr/>
          <p:nvPr/>
        </p:nvSpPr>
        <p:spPr>
          <a:xfrm>
            <a:off x="6084168" y="764704"/>
            <a:ext cx="2376264" cy="2376264"/>
          </a:xfrm>
          <a:prstGeom prst="ellipse">
            <a:avLst/>
          </a:prstGeom>
          <a:ln w="762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" name="Gerade Verbindung 6"/>
          <p:cNvCxnSpPr/>
          <p:nvPr/>
        </p:nvCxnSpPr>
        <p:spPr>
          <a:xfrm>
            <a:off x="6228184" y="2564904"/>
            <a:ext cx="1584176" cy="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Ellipse 7"/>
          <p:cNvSpPr/>
          <p:nvPr/>
        </p:nvSpPr>
        <p:spPr>
          <a:xfrm>
            <a:off x="6291808" y="1412776"/>
            <a:ext cx="512440" cy="512440"/>
          </a:xfrm>
          <a:prstGeom prst="ellipse">
            <a:avLst/>
          </a:prstGeom>
          <a:ln w="762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Ellipse 8"/>
          <p:cNvSpPr/>
          <p:nvPr/>
        </p:nvSpPr>
        <p:spPr>
          <a:xfrm>
            <a:off x="6939880" y="1412776"/>
            <a:ext cx="512440" cy="512440"/>
          </a:xfrm>
          <a:prstGeom prst="ellipse">
            <a:avLst/>
          </a:prstGeom>
          <a:ln w="762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Ellipse 9"/>
          <p:cNvSpPr/>
          <p:nvPr/>
        </p:nvSpPr>
        <p:spPr>
          <a:xfrm>
            <a:off x="6444208" y="1628800"/>
            <a:ext cx="72008" cy="72008"/>
          </a:xfrm>
          <a:prstGeom prst="ellipse">
            <a:avLst/>
          </a:prstGeom>
          <a:ln w="762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Ellipse 10"/>
          <p:cNvSpPr/>
          <p:nvPr/>
        </p:nvSpPr>
        <p:spPr>
          <a:xfrm>
            <a:off x="7092280" y="1628800"/>
            <a:ext cx="72008" cy="72008"/>
          </a:xfrm>
          <a:prstGeom prst="ellipse">
            <a:avLst/>
          </a:prstGeom>
          <a:ln w="762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Flussdiagramm: Manuelle Verarbeitung 11"/>
          <p:cNvSpPr/>
          <p:nvPr/>
        </p:nvSpPr>
        <p:spPr>
          <a:xfrm rot="10800000">
            <a:off x="6372200" y="3284984"/>
            <a:ext cx="1800200" cy="2376264"/>
          </a:xfrm>
          <a:prstGeom prst="flowChartManualOperation">
            <a:avLst/>
          </a:prstGeom>
          <a:ln w="762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/>
        </p:nvSpPr>
        <p:spPr>
          <a:xfrm>
            <a:off x="7092280" y="3140968"/>
            <a:ext cx="288032" cy="72008"/>
          </a:xfrm>
          <a:prstGeom prst="rect">
            <a:avLst/>
          </a:prstGeom>
          <a:ln w="762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4" name="Gerade Verbindung 13"/>
          <p:cNvCxnSpPr/>
          <p:nvPr/>
        </p:nvCxnSpPr>
        <p:spPr>
          <a:xfrm>
            <a:off x="6948264" y="5661248"/>
            <a:ext cx="0" cy="504056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Gerade Verbindung 14"/>
          <p:cNvCxnSpPr/>
          <p:nvPr/>
        </p:nvCxnSpPr>
        <p:spPr>
          <a:xfrm>
            <a:off x="7524328" y="5661248"/>
            <a:ext cx="0" cy="504056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Rechteck 15"/>
          <p:cNvSpPr/>
          <p:nvPr/>
        </p:nvSpPr>
        <p:spPr>
          <a:xfrm>
            <a:off x="6732240" y="6093296"/>
            <a:ext cx="288032" cy="72008"/>
          </a:xfrm>
          <a:prstGeom prst="rect">
            <a:avLst/>
          </a:prstGeom>
          <a:ln w="762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Rechteck 16"/>
          <p:cNvSpPr/>
          <p:nvPr/>
        </p:nvSpPr>
        <p:spPr>
          <a:xfrm>
            <a:off x="7236296" y="6093296"/>
            <a:ext cx="288032" cy="72008"/>
          </a:xfrm>
          <a:prstGeom prst="rect">
            <a:avLst/>
          </a:prstGeom>
          <a:ln w="762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Flussdiagramm: Manuelle Verarbeitung 17"/>
          <p:cNvSpPr/>
          <p:nvPr/>
        </p:nvSpPr>
        <p:spPr>
          <a:xfrm rot="3836195">
            <a:off x="6711612" y="3188400"/>
            <a:ext cx="288032" cy="1576707"/>
          </a:xfrm>
          <a:prstGeom prst="flowChartManualOperation">
            <a:avLst/>
          </a:prstGeom>
          <a:solidFill>
            <a:schemeClr val="tx1"/>
          </a:solidFill>
          <a:ln w="762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/>
          <p:cNvSpPr/>
          <p:nvPr/>
        </p:nvSpPr>
        <p:spPr>
          <a:xfrm rot="3897395">
            <a:off x="6064215" y="4128264"/>
            <a:ext cx="45719" cy="144016"/>
          </a:xfrm>
          <a:prstGeom prst="rect">
            <a:avLst/>
          </a:prstGeom>
          <a:ln w="762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Rechteck 19"/>
          <p:cNvSpPr/>
          <p:nvPr/>
        </p:nvSpPr>
        <p:spPr>
          <a:xfrm rot="3897395">
            <a:off x="6019312" y="4270816"/>
            <a:ext cx="201447" cy="144016"/>
          </a:xfrm>
          <a:prstGeom prst="rect">
            <a:avLst/>
          </a:prstGeom>
          <a:solidFill>
            <a:schemeClr val="tx1"/>
          </a:solidFill>
          <a:ln w="762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Explosion 2 41"/>
          <p:cNvSpPr/>
          <p:nvPr/>
        </p:nvSpPr>
        <p:spPr>
          <a:xfrm>
            <a:off x="1259632" y="836712"/>
            <a:ext cx="7056784" cy="4536504"/>
          </a:xfrm>
          <a:prstGeom prst="irregularSeal2">
            <a:avLst/>
          </a:prstGeom>
          <a:ln w="762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8800" dirty="0" smtClean="0"/>
              <a:t>Panic</a:t>
            </a:r>
            <a:endParaRPr lang="de-DE" sz="8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323528" y="476672"/>
            <a:ext cx="1584176" cy="1368152"/>
          </a:xfrm>
          <a:prstGeom prst="rect">
            <a:avLst/>
          </a:prstGeom>
          <a:ln w="762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AT" sz="8000" dirty="0" smtClean="0"/>
              <a:t>5</a:t>
            </a:r>
            <a:endParaRPr lang="de-DE" sz="8000" dirty="0"/>
          </a:p>
        </p:txBody>
      </p:sp>
      <p:cxnSp>
        <p:nvCxnSpPr>
          <p:cNvPr id="4" name="Gerade Verbindung 3"/>
          <p:cNvCxnSpPr/>
          <p:nvPr/>
        </p:nvCxnSpPr>
        <p:spPr>
          <a:xfrm>
            <a:off x="11988824" y="1628800"/>
            <a:ext cx="720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feld 6"/>
          <p:cNvSpPr txBox="1"/>
          <p:nvPr/>
        </p:nvSpPr>
        <p:spPr>
          <a:xfrm>
            <a:off x="2051720" y="275164"/>
            <a:ext cx="71846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9600" dirty="0" smtClean="0"/>
              <a:t>x</a:t>
            </a:r>
            <a:endParaRPr lang="de-DE" sz="9600" dirty="0"/>
          </a:p>
        </p:txBody>
      </p:sp>
      <p:sp>
        <p:nvSpPr>
          <p:cNvPr id="9" name="Textfeld 8"/>
          <p:cNvSpPr txBox="1"/>
          <p:nvPr/>
        </p:nvSpPr>
        <p:spPr>
          <a:xfrm>
            <a:off x="4572000" y="332656"/>
            <a:ext cx="7986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9600" dirty="0" smtClean="0"/>
              <a:t>=</a:t>
            </a:r>
            <a:endParaRPr lang="de-DE" sz="9600" dirty="0"/>
          </a:p>
        </p:txBody>
      </p:sp>
      <p:sp>
        <p:nvSpPr>
          <p:cNvPr id="11" name="Rechteck 10"/>
          <p:cNvSpPr/>
          <p:nvPr/>
        </p:nvSpPr>
        <p:spPr>
          <a:xfrm>
            <a:off x="2915816" y="476672"/>
            <a:ext cx="1584176" cy="1368152"/>
          </a:xfrm>
          <a:prstGeom prst="rect">
            <a:avLst/>
          </a:prstGeom>
          <a:ln w="762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AT" sz="8000" dirty="0" smtClean="0"/>
              <a:t>3</a:t>
            </a:r>
            <a:endParaRPr lang="de-DE" sz="8000" dirty="0"/>
          </a:p>
        </p:txBody>
      </p:sp>
      <p:sp>
        <p:nvSpPr>
          <p:cNvPr id="12" name="Rechteck 11"/>
          <p:cNvSpPr/>
          <p:nvPr/>
        </p:nvSpPr>
        <p:spPr>
          <a:xfrm>
            <a:off x="5436096" y="476672"/>
            <a:ext cx="1584176" cy="1368152"/>
          </a:xfrm>
          <a:prstGeom prst="rect">
            <a:avLst/>
          </a:prstGeom>
          <a:ln w="762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AT" sz="8000" dirty="0" smtClean="0"/>
              <a:t>1</a:t>
            </a:r>
            <a:endParaRPr lang="de-DE" sz="8000" dirty="0"/>
          </a:p>
        </p:txBody>
      </p:sp>
      <p:sp>
        <p:nvSpPr>
          <p:cNvPr id="13" name="Rechteck 12"/>
          <p:cNvSpPr/>
          <p:nvPr/>
        </p:nvSpPr>
        <p:spPr>
          <a:xfrm>
            <a:off x="7236296" y="476672"/>
            <a:ext cx="1584176" cy="1368152"/>
          </a:xfrm>
          <a:prstGeom prst="rect">
            <a:avLst/>
          </a:prstGeom>
          <a:ln w="762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AT" sz="8000" dirty="0" smtClean="0"/>
              <a:t>1</a:t>
            </a:r>
            <a:endParaRPr lang="de-DE" sz="8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</Words>
  <Application>Microsoft Office PowerPoint</Application>
  <PresentationFormat>Bildschirmpräsentation (4:3)</PresentationFormat>
  <Paragraphs>35</Paragraphs>
  <Slides>9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0" baseType="lpstr">
      <vt:lpstr>Larissa-Design</vt:lpstr>
      <vt:lpstr>GLOBAL GAME JAM 2021</vt:lpstr>
      <vt:lpstr>DIVERSIFIERS</vt:lpstr>
      <vt:lpstr>THEME</vt:lpstr>
      <vt:lpstr>IDEEN</vt:lpstr>
      <vt:lpstr>Folie 5</vt:lpstr>
      <vt:lpstr>Blackout </vt:lpstr>
      <vt:lpstr>Folie 7</vt:lpstr>
      <vt:lpstr>Folie 8</vt:lpstr>
      <vt:lpstr>Folie 9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GLOBAL GAME JAM 2021</dc:title>
  <dc:creator>Robert Richter</dc:creator>
  <cp:lastModifiedBy>Robert Richter</cp:lastModifiedBy>
  <cp:revision>4</cp:revision>
  <dcterms:created xsi:type="dcterms:W3CDTF">2021-01-29T13:37:32Z</dcterms:created>
  <dcterms:modified xsi:type="dcterms:W3CDTF">2021-01-30T20:52:51Z</dcterms:modified>
</cp:coreProperties>
</file>